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2" r:id="rId3"/>
    <p:sldId id="355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25" r:id="rId13"/>
    <p:sldId id="306" r:id="rId14"/>
  </p:sldIdLst>
  <p:sldSz cx="9144000" cy="5143500" type="screen16x9"/>
  <p:notesSz cx="6858000" cy="9144000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BFCFC"/>
    <a:srgbClr val="30D2C9"/>
    <a:srgbClr val="EFF2F8"/>
    <a:srgbClr val="F49001"/>
    <a:srgbClr val="404040"/>
    <a:srgbClr val="252525"/>
    <a:srgbClr val="F4A502"/>
    <a:srgbClr val="8CCEB0"/>
    <a:srgbClr val="F6A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主题样式 2 - 个性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65619"/>
  </p:normalViewPr>
  <p:slideViewPr>
    <p:cSldViewPr snapToGrid="0" snapToObjects="1">
      <p:cViewPr>
        <p:scale>
          <a:sx n="91" d="100"/>
          <a:sy n="91" d="100"/>
        </p:scale>
        <p:origin x="1656" y="-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6B242-CF64-3E45-B722-2ACA6D772903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3145-1489-0146-8EB9-C679C15ADB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467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17618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39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67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7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98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47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1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4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3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46844" r="222" b="37353"/>
          <a:stretch/>
        </p:blipFill>
        <p:spPr>
          <a:xfrm>
            <a:off x="0" y="0"/>
            <a:ext cx="9144000" cy="8128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95943" y="119391"/>
            <a:ext cx="8229600" cy="612000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960829"/>
            <a:ext cx="8229600" cy="3943352"/>
          </a:xfrm>
        </p:spPr>
        <p:txBody>
          <a:bodyPr/>
          <a:lstStyle>
            <a:lvl1pPr marL="0" indent="0">
              <a:buFont typeface="Wingdings" charset="2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 hasCustomPrompt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 smtClean="0">
                <a:solidFill>
                  <a:srgbClr val="888888"/>
                </a:solidFill>
              </a:rPr>
              <a:t>正文级别 </a:t>
            </a:r>
            <a:r>
              <a:rPr sz="3200" dirty="0">
                <a:solidFill>
                  <a:srgbClr val="888888"/>
                </a:solidFill>
              </a:rPr>
              <a:t>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3305176"/>
            <a:ext cx="7772401" cy="183832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0"/>
            <a:ext cx="7772401" cy="33051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  <a:lvl2pPr marL="790575" indent="-333375">
              <a:spcBef>
                <a:spcPts val="600"/>
              </a:spcBef>
              <a:defRPr sz="2800">
                <a:latin typeface="Microsoft YaHei" charset="0"/>
                <a:ea typeface="Microsoft YaHei" charset="0"/>
                <a:cs typeface="Microsoft YaHei" charset="0"/>
              </a:defRPr>
            </a:lvl2pPr>
            <a:lvl3pPr marL="1234438" indent="-320038">
              <a:spcBef>
                <a:spcPts val="600"/>
              </a:spcBef>
              <a:defRPr sz="2800">
                <a:latin typeface="Microsoft YaHei" charset="0"/>
                <a:ea typeface="Microsoft YaHei" charset="0"/>
                <a:cs typeface="Microsoft YaHei" charset="0"/>
              </a:defRPr>
            </a:lvl3pPr>
            <a:lvl4pPr marL="1727200" indent="-355600">
              <a:spcBef>
                <a:spcPts val="600"/>
              </a:spcBef>
              <a:defRPr sz="2800">
                <a:latin typeface="Microsoft YaHei" charset="0"/>
                <a:ea typeface="Microsoft YaHei" charset="0"/>
                <a:cs typeface="Microsoft YaHei" charset="0"/>
              </a:defRPr>
            </a:lvl4pPr>
            <a:lvl5pPr marL="2184400" indent="-355600">
              <a:spcBef>
                <a:spcPts val="600"/>
              </a:spcBef>
              <a:defRPr sz="2800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>
              <a:defRPr sz="1800"/>
            </a:pPr>
            <a:r>
              <a:rPr sz="2800" dirty="0"/>
              <a:t>正文级别 1</a:t>
            </a:r>
          </a:p>
          <a:p>
            <a:pPr lvl="1">
              <a:defRPr sz="1800"/>
            </a:pPr>
            <a:r>
              <a:rPr sz="2800" dirty="0"/>
              <a:t>正文级别 2</a:t>
            </a:r>
          </a:p>
          <a:p>
            <a:pPr lvl="2">
              <a:defRPr sz="1800"/>
            </a:pPr>
            <a:r>
              <a:rPr sz="2800" dirty="0"/>
              <a:t>正文级别 3</a:t>
            </a:r>
          </a:p>
          <a:p>
            <a:pPr lvl="3">
              <a:defRPr sz="1800"/>
            </a:pPr>
            <a:r>
              <a:rPr sz="2800" dirty="0"/>
              <a:t>正文级别 4</a:t>
            </a:r>
          </a:p>
          <a:p>
            <a:pPr lvl="4">
              <a:defRPr sz="1800"/>
            </a:pPr>
            <a:r>
              <a:rPr sz="2800" dirty="0"/>
              <a:t>正文级别 5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lvl="0">
              <a:defRPr sz="1800"/>
            </a:pPr>
            <a:r>
              <a:rPr sz="4400" dirty="0"/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/>
            </a:pPr>
            <a:r>
              <a:rPr sz="3200"/>
              <a:t>正文级别 1</a:t>
            </a:r>
          </a:p>
          <a:p>
            <a:pPr lvl="1">
              <a:defRPr sz="1800"/>
            </a:pPr>
            <a:r>
              <a:rPr sz="3200"/>
              <a:t>正文级别 2</a:t>
            </a:r>
          </a:p>
          <a:p>
            <a:pPr lvl="2">
              <a:defRPr sz="1800"/>
            </a:pPr>
            <a:r>
              <a:rPr sz="3200"/>
              <a:t>正文级别 3</a:t>
            </a:r>
          </a:p>
          <a:p>
            <a:pPr lvl="3">
              <a:defRPr sz="1800"/>
            </a:pPr>
            <a:r>
              <a:rPr sz="3200"/>
              <a:t>正文级别 4</a:t>
            </a:r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4769563"/>
            <a:ext cx="2133600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</p:sldLayoutIdLst>
  <p:transition spd="med"/>
  <p:hf sldNum="0"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1" y="3012213"/>
            <a:ext cx="9143999" cy="2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201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7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年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06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月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01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charset="-122"/>
                <a:ea typeface="Hiragino Sans GB W6" charset="-122"/>
                <a:cs typeface="Hiragino Sans GB W6" charset="-122"/>
                <a:sym typeface="微软雅黑"/>
              </a:rPr>
              <a:t>日</a:t>
            </a:r>
            <a:endParaRPr sz="1100" b="1" dirty="0">
              <a:solidFill>
                <a:schemeClr val="tx1">
                  <a:lumMod val="50000"/>
                  <a:lumOff val="50000"/>
                </a:schemeClr>
              </a:solidFill>
              <a:latin typeface="Hiragino Sans GB W6" charset="-122"/>
              <a:ea typeface="Hiragino Sans GB W6" charset="-122"/>
              <a:cs typeface="Hiragino Sans GB W6" charset="-122"/>
              <a:sym typeface="微软雅黑"/>
            </a:endParaRPr>
          </a:p>
        </p:txBody>
      </p:sp>
      <p:sp>
        <p:nvSpPr>
          <p:cNvPr id="5" name="Shape 50"/>
          <p:cNvSpPr/>
          <p:nvPr/>
        </p:nvSpPr>
        <p:spPr>
          <a:xfrm>
            <a:off x="1" y="1917613"/>
            <a:ext cx="9143999" cy="7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浅谈前端技术栈</a:t>
            </a:r>
            <a:endParaRPr lang="en-US" altLang="zh-CN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微软雅黑"/>
            </a:endParaRPr>
          </a:p>
        </p:txBody>
      </p:sp>
      <p:sp>
        <p:nvSpPr>
          <p:cNvPr id="7" name="Shape 51"/>
          <p:cNvSpPr/>
          <p:nvPr/>
        </p:nvSpPr>
        <p:spPr>
          <a:xfrm>
            <a:off x="1" y="2650580"/>
            <a:ext cx="9143999" cy="3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en-US" altLang="zh-CN" sz="1400" dirty="0" smtClean="0">
                <a:solidFill>
                  <a:srgbClr val="F49001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WEB</a:t>
            </a:r>
            <a:r>
              <a:rPr lang="zh-CN" altLang="en-US" sz="1400" dirty="0" smtClean="0">
                <a:solidFill>
                  <a:srgbClr val="F49001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部／冼善南／</a:t>
            </a:r>
            <a:r>
              <a:rPr lang="en-US" altLang="zh-CN" sz="1400" dirty="0" err="1" smtClean="0">
                <a:solidFill>
                  <a:srgbClr val="F49001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Samo</a:t>
            </a:r>
            <a:endParaRPr sz="1400" dirty="0">
              <a:solidFill>
                <a:srgbClr val="F49001"/>
              </a:solidFill>
              <a:latin typeface="Microsoft YaHei" charset="0"/>
              <a:ea typeface="Microsoft YaHei" charset="0"/>
              <a:cs typeface="Microsoft YaHei" charset="0"/>
              <a:sym typeface="微软雅黑"/>
            </a:endParaRPr>
          </a:p>
        </p:txBody>
      </p:sp>
      <p:sp>
        <p:nvSpPr>
          <p:cNvPr id="10" name="Shape 51"/>
          <p:cNvSpPr/>
          <p:nvPr/>
        </p:nvSpPr>
        <p:spPr>
          <a:xfrm>
            <a:off x="1" y="4715819"/>
            <a:ext cx="9143999" cy="2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en-US" altLang="zh-CN" sz="1000" b="1" spc="600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[</a:t>
            </a:r>
            <a:r>
              <a:rPr lang="en-US" altLang="zh-CN" sz="1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www.antelope.cloud </a:t>
            </a:r>
            <a:r>
              <a:rPr lang="en-US" altLang="zh-CN" sz="1000" b="1" spc="600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]</a:t>
            </a:r>
            <a:endParaRPr lang="en-US" sz="1100" b="1" spc="600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  <a:sym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有哪些数据流管理类库？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8324" y="2121523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b="1" dirty="0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Flux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8324" y="2615438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b="1" dirty="0" err="1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Redux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8324" y="3115163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1600" b="1" dirty="0" err="1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Mobx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7" y="1783808"/>
            <a:ext cx="2352094" cy="23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3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84" r="1" b="27760"/>
          <a:stretch/>
        </p:blipFill>
        <p:spPr>
          <a:xfrm>
            <a:off x="0" y="0"/>
            <a:ext cx="9144000" cy="3998688"/>
          </a:xfrm>
          <a:prstGeom prst="rect">
            <a:avLst/>
          </a:prstGeom>
          <a:effectLst>
            <a:reflection stA="45000" endPos="31000" dir="5400000" sy="-100000" algn="bl" rotWithShape="0"/>
          </a:effectLst>
        </p:spPr>
      </p:pic>
      <p:sp>
        <p:nvSpPr>
          <p:cNvPr id="7" name="TextBox 3"/>
          <p:cNvSpPr txBox="1"/>
          <p:nvPr/>
        </p:nvSpPr>
        <p:spPr>
          <a:xfrm>
            <a:off x="2916737" y="1934557"/>
            <a:ext cx="13244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Three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9313" y="2356177"/>
            <a:ext cx="534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数据流管理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154716" y="1676958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</a:rPr>
              <a:t>03</a:t>
            </a:r>
            <a:endParaRPr lang="zh-CN" altLang="en-US" sz="9600" b="1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5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84" r="1" b="27760"/>
          <a:stretch/>
        </p:blipFill>
        <p:spPr>
          <a:xfrm>
            <a:off x="0" y="0"/>
            <a:ext cx="9144000" cy="3998688"/>
          </a:xfrm>
          <a:prstGeom prst="rect">
            <a:avLst/>
          </a:prstGeom>
          <a:effectLst>
            <a:reflection stA="45000" endPos="31000" dir="5400000" sy="-100000" algn="bl" rotWithShape="0"/>
          </a:effectLst>
        </p:spPr>
      </p:pic>
      <p:sp>
        <p:nvSpPr>
          <p:cNvPr id="7" name="TextBox 3"/>
          <p:cNvSpPr txBox="1"/>
          <p:nvPr/>
        </p:nvSpPr>
        <p:spPr>
          <a:xfrm>
            <a:off x="2185217" y="1934557"/>
            <a:ext cx="14006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Four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127792" y="2356177"/>
            <a:ext cx="711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reate-react-boilerplate-app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423197" y="1676958"/>
            <a:ext cx="199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</a:rPr>
              <a:t>04</a:t>
            </a:r>
            <a:endParaRPr lang="zh-CN" altLang="en-US" sz="9600" b="1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52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0"/>
          <p:cNvSpPr/>
          <p:nvPr/>
        </p:nvSpPr>
        <p:spPr>
          <a:xfrm>
            <a:off x="1" y="1917613"/>
            <a:ext cx="9143999" cy="71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谢谢观赏</a:t>
            </a:r>
            <a:endParaRPr lang="en-US" altLang="zh-CN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微软雅黑"/>
            </a:endParaRPr>
          </a:p>
        </p:txBody>
      </p:sp>
      <p:sp>
        <p:nvSpPr>
          <p:cNvPr id="7" name="Shape 51"/>
          <p:cNvSpPr/>
          <p:nvPr/>
        </p:nvSpPr>
        <p:spPr>
          <a:xfrm>
            <a:off x="1" y="2650580"/>
            <a:ext cx="9143999" cy="3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Heiti SC Light"/>
                <a:sym typeface="微软雅黑"/>
              </a:rPr>
              <a:t>THANKS FOR YOUR TIME</a:t>
            </a:r>
            <a:endParaRPr sz="1400" dirty="0">
              <a:solidFill>
                <a:schemeClr val="accent6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Heiti SC Light"/>
              <a:sym typeface="微软雅黑"/>
            </a:endParaRPr>
          </a:p>
        </p:txBody>
      </p:sp>
      <p:sp>
        <p:nvSpPr>
          <p:cNvPr id="9" name="Shape 51"/>
          <p:cNvSpPr/>
          <p:nvPr/>
        </p:nvSpPr>
        <p:spPr>
          <a:xfrm>
            <a:off x="1" y="4715819"/>
            <a:ext cx="9143999" cy="2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en-US" altLang="zh-CN" sz="1000" b="1" spc="600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[</a:t>
            </a:r>
            <a:r>
              <a:rPr lang="en-US" altLang="zh-CN" sz="1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www.antelope.cloud </a:t>
            </a:r>
            <a:r>
              <a:rPr lang="en-US" altLang="zh-CN" sz="1000" b="1" spc="600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  <a:sym typeface="微软雅黑"/>
              </a:rPr>
              <a:t>]</a:t>
            </a:r>
            <a:endParaRPr lang="en-US" sz="1100" b="1" spc="600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  <a:sym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4"/>
          <a:stretch/>
        </p:blipFill>
        <p:spPr>
          <a:xfrm>
            <a:off x="3077029" y="0"/>
            <a:ext cx="6066971" cy="514350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4"/>
          <a:stretch/>
        </p:blipFill>
        <p:spPr>
          <a:xfrm>
            <a:off x="0" y="0"/>
            <a:ext cx="3077029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4" name="矩形 3"/>
          <p:cNvSpPr/>
          <p:nvPr/>
        </p:nvSpPr>
        <p:spPr>
          <a:xfrm>
            <a:off x="3443386" y="1133666"/>
            <a:ext cx="6061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en-US" altLang="zh-CN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dirty="0" smtClean="0">
              <a:solidFill>
                <a:srgbClr val="F18D2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02.</a:t>
            </a:r>
            <a:endParaRPr lang="zh-CN" altLang="en-US" sz="2400" dirty="0">
              <a:solidFill>
                <a:srgbClr val="F18D2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2400" dirty="0" smtClean="0">
              <a:solidFill>
                <a:srgbClr val="F18D2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04.</a:t>
            </a:r>
            <a:r>
              <a:rPr lang="zh-CN" altLang="en-US" sz="2400" dirty="0" smtClean="0">
                <a:solidFill>
                  <a:srgbClr val="F18D2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dirty="0" smtClean="0">
              <a:solidFill>
                <a:srgbClr val="F18D2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Shape 116"/>
          <p:cNvSpPr/>
          <p:nvPr/>
        </p:nvSpPr>
        <p:spPr>
          <a:xfrm>
            <a:off x="1404129" y="1671750"/>
            <a:ext cx="152776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lnSpc>
                <a:spcPct val="150000"/>
              </a:lnSpc>
              <a:defRPr sz="1800" b="0"/>
            </a:pP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Shape 116"/>
          <p:cNvSpPr/>
          <p:nvPr/>
        </p:nvSpPr>
        <p:spPr>
          <a:xfrm>
            <a:off x="1404130" y="2506153"/>
            <a:ext cx="167290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lnSpc>
                <a:spcPct val="150000"/>
              </a:lnSpc>
              <a:defRPr sz="1800" b="0"/>
            </a:pP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0412" y="1133666"/>
            <a:ext cx="4971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三大框架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Webpack</a:t>
            </a: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数据流管理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create-react-boilerplate-app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09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84" r="1" b="27760"/>
          <a:stretch/>
        </p:blipFill>
        <p:spPr>
          <a:xfrm>
            <a:off x="0" y="0"/>
            <a:ext cx="9144000" cy="3998688"/>
          </a:xfrm>
          <a:prstGeom prst="rect">
            <a:avLst/>
          </a:prstGeom>
          <a:effectLst>
            <a:reflection stA="45000" endPos="31000" dir="5400000" sy="-100000" algn="bl" rotWithShape="0"/>
          </a:effectLst>
        </p:spPr>
      </p:pic>
      <p:sp>
        <p:nvSpPr>
          <p:cNvPr id="7" name="TextBox 3"/>
          <p:cNvSpPr txBox="1"/>
          <p:nvPr/>
        </p:nvSpPr>
        <p:spPr>
          <a:xfrm>
            <a:off x="2916737" y="1934557"/>
            <a:ext cx="115929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9313" y="2356177"/>
            <a:ext cx="534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三大框架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154716" y="1676958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lang="zh-CN" altLang="en-US" sz="9600" b="1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6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框架使用比例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59" y="1185374"/>
            <a:ext cx="5176785" cy="37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8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前端应用框架归类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8324" y="2121523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dirty="0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状态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324" y="2615438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dirty="0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组织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324" y="3115163"/>
            <a:ext cx="8077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dirty="0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效率</a:t>
            </a:r>
            <a:endParaRPr lang="zh-CN" altLang="en-US" sz="1600" b="1" dirty="0">
              <a:solidFill>
                <a:srgbClr val="00B0F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417" y="1423888"/>
            <a:ext cx="3348638" cy="29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84" r="1" b="27760"/>
          <a:stretch/>
        </p:blipFill>
        <p:spPr>
          <a:xfrm>
            <a:off x="0" y="0"/>
            <a:ext cx="9144000" cy="3998688"/>
          </a:xfrm>
          <a:prstGeom prst="rect">
            <a:avLst/>
          </a:prstGeom>
          <a:effectLst>
            <a:reflection stA="45000" endPos="31000" dir="5400000" sy="-100000" algn="bl" rotWithShape="0"/>
          </a:effectLst>
        </p:spPr>
      </p:pic>
      <p:sp>
        <p:nvSpPr>
          <p:cNvPr id="7" name="TextBox 3"/>
          <p:cNvSpPr txBox="1"/>
          <p:nvPr/>
        </p:nvSpPr>
        <p:spPr>
          <a:xfrm>
            <a:off x="2916737" y="1934557"/>
            <a:ext cx="116089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Two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9313" y="2356177"/>
            <a:ext cx="534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Webpack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154716" y="1676958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lang="zh-CN" altLang="en-US" sz="9600" b="1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能干嘛</a:t>
            </a:r>
            <a:r>
              <a:rPr kumimoji="1" lang="en-US" altLang="zh-CN" dirty="0" smtClean="0"/>
              <a:t>?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834" y="1631852"/>
            <a:ext cx="2441939" cy="28042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819" y="2064478"/>
            <a:ext cx="60326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webpack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是一个现代的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应用程序的模块打包器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(module bundler)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。当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webpack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处理应用程序时，它会递归地构建一个依赖关系图表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(dependency graph)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，其中包含应用程序需要的每个模块，然后将所有这些模块打包成少量的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bundle -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通常只有一个，由浏览器加载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664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84" r="1" b="27760"/>
          <a:stretch/>
        </p:blipFill>
        <p:spPr>
          <a:xfrm>
            <a:off x="0" y="0"/>
            <a:ext cx="9144000" cy="3998688"/>
          </a:xfrm>
          <a:prstGeom prst="rect">
            <a:avLst/>
          </a:prstGeom>
          <a:effectLst>
            <a:reflection stA="45000" endPos="31000" dir="5400000" sy="-100000" algn="bl" rotWithShape="0"/>
          </a:effectLst>
        </p:spPr>
      </p:pic>
      <p:sp>
        <p:nvSpPr>
          <p:cNvPr id="7" name="TextBox 3"/>
          <p:cNvSpPr txBox="1"/>
          <p:nvPr/>
        </p:nvSpPr>
        <p:spPr>
          <a:xfrm>
            <a:off x="2916737" y="1934557"/>
            <a:ext cx="13244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Three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2859313" y="2356177"/>
            <a:ext cx="534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数据流管理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154716" y="1676958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18D20"/>
                </a:solidFill>
                <a:latin typeface="Microsoft YaHei" charset="0"/>
                <a:ea typeface="Microsoft YaHei" charset="0"/>
                <a:cs typeface="Microsoft YaHei" charset="0"/>
              </a:rPr>
              <a:t>03</a:t>
            </a:r>
            <a:endParaRPr lang="zh-CN" altLang="en-US" sz="9600" b="1" dirty="0">
              <a:solidFill>
                <a:srgbClr val="F18D2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54" y="230072"/>
            <a:ext cx="1232438" cy="3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5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为什么要使用数据流管理类库？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2225" y="1404071"/>
            <a:ext cx="60326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单页应用开发日趋复杂，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需要管理比任何时候都要多的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state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（状态）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b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state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可能包括服务器响应、缓存数据、本地生成尚未持久化到服务器的数据，也包括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UI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状态，如激活的路由，被选中的标签，是否显示加载动效或者分页器等等 </a:t>
            </a:r>
            <a:b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管理不断变化的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state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非常困难。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state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在什么时候，由于什么原因，如何变化已然不受控制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b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所以数据流管理就非常有必要了。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53" y="1833200"/>
            <a:ext cx="2171115" cy="20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0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2282</TotalTime>
  <Words>126</Words>
  <Application>Microsoft Macintosh PowerPoint</Application>
  <PresentationFormat>全屏显示(16:9)</PresentationFormat>
  <Paragraphs>45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Calibri</vt:lpstr>
      <vt:lpstr>Calibri Light</vt:lpstr>
      <vt:lpstr>Heiti SC Light</vt:lpstr>
      <vt:lpstr>Helvetica</vt:lpstr>
      <vt:lpstr>Helvetica Neue</vt:lpstr>
      <vt:lpstr>Hiragino Sans GB W6</vt:lpstr>
      <vt:lpstr>Microsoft JhengHei UI Light</vt:lpstr>
      <vt:lpstr>Microsoft YaHei</vt:lpstr>
      <vt:lpstr>Wingdings</vt:lpstr>
      <vt:lpstr>宋体</vt:lpstr>
      <vt:lpstr>微软雅黑</vt:lpstr>
      <vt:lpstr>Arial</vt:lpstr>
      <vt:lpstr>Default</vt:lpstr>
      <vt:lpstr>PowerPoint 演示文稿</vt:lpstr>
      <vt:lpstr>PowerPoint 演示文稿</vt:lpstr>
      <vt:lpstr>PowerPoint 演示文稿</vt:lpstr>
      <vt:lpstr>框架使用比例</vt:lpstr>
      <vt:lpstr>前端应用框架归类</vt:lpstr>
      <vt:lpstr>PowerPoint 演示文稿</vt:lpstr>
      <vt:lpstr>Webpack能干嘛?</vt:lpstr>
      <vt:lpstr>PowerPoint 演示文稿</vt:lpstr>
      <vt:lpstr>为什么要使用数据流管理类库？</vt:lpstr>
      <vt:lpstr>有哪些数据流管理类库？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497</cp:revision>
  <dcterms:modified xsi:type="dcterms:W3CDTF">2017-06-01T11:12:21Z</dcterms:modified>
</cp:coreProperties>
</file>